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A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>
        <p:scale>
          <a:sx n="70" d="100"/>
          <a:sy n="70" d="100"/>
        </p:scale>
        <p:origin x="941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84F67-4F9A-796B-4398-E1CCBE478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8B178B-B817-1571-7DF6-8B17AC8EA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AAA8F-9786-401E-E454-DAE4D7392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6E405-1FDB-4C55-FF4B-CCBFFF19D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F1F5D-ACB1-A874-0FDB-DA13C027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040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0A694-35B9-3F8F-9818-72026A2DB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2185E-4D87-CEDA-3AD7-142C7986B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F0EF6-C70A-434F-EB91-A4FE2F11B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EF1A4-679F-9664-D87A-C164E6088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46F63-4351-006A-41E7-16C431A1E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34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34F11F-7E38-FE78-EF65-DFE456EFC9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BFF936-FBA5-9FAB-AFBF-332E226A1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E1AF9-82A7-C0A9-7292-4405640E6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871B6-4A0F-1896-290E-1F01AF7C2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3C4F1-3972-DD28-31B9-14C065C88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02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1081A-7018-4B42-F033-C73F15FB4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EB9A0-842B-978A-6A01-A43392298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A2904-677C-5C2D-053D-5284DF92B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20C6A-E24E-35EE-88C4-A27328E9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CD3C7-E73F-EA06-4035-DD43E75CD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71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94B73-61AD-7C4F-06E1-53ACB8565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FDD16-5908-BCA0-3D41-6D43377AE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645AC-6B7D-9818-F731-B76907343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BBAFC-AC74-E6FC-98F0-6D40E9A84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3D517-98C9-BB11-63EF-91812E457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998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E1EF5-026C-CBF0-82DB-724D03254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62312-99DF-A31E-42ED-54A7F0B6D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0455B-90B1-F7BB-C2DD-9DEAA9432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CE41A4-6BD8-0CC5-1CA8-3E12D370B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DD0394-D8C1-6720-F606-EF83421C6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424C0-9C46-02FE-AF7C-0B29661B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06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B5522-840E-410F-1EAA-AC6D9A485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7456E-546C-FA3C-ABC7-B7F26E310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3C1536-20F9-EE0E-02A7-F179B44CCA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42F471-C0F5-F1F9-D4F6-94DAC3F37D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6DD602-C43E-B295-52AE-839CE297CF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6778A6-2F11-2DE4-165A-BC8AED515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8F486B-A076-310D-2F47-F3ACAA60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FBA961-404D-0D91-267E-C5F1B3B55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68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FA096-E870-F82D-4C3F-6D6411C60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6010F8-ADCC-6FAF-809A-07F158F18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018BF9-E01A-8ADA-6876-FB90A1AE9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EB5022-E0C6-063B-DD4A-B52933E96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397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18FD43-E4F9-1A06-A20A-733EBC81C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2886F8-EAA3-148E-E9F3-1D0AB398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C94696-AC02-45C1-2D3E-E5C6CC16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06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94534-2061-3666-61AD-DCCBC86E8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B1C9D-8B1A-FEB1-42B7-842E6493D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8DF63-1A0B-381A-90F4-03E0B4D64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984042-CB1B-663B-55E7-5E4109709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1835F-D31D-6CD5-A35C-0B80EB79C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3733C-6EC1-F7A5-49FD-1A04402DB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36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C0E4A-4BF2-55DD-4E3C-842076CAD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9101F8-2E3A-68C7-1040-25C67C4E16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68DBA-125A-B91B-554A-9DA1F886BC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4BD6A-7879-7DA1-1359-4167A1F21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4083BE-CC44-0D74-60AD-9CA549640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9E276-8328-32FD-37E7-29ED9DC1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92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E0DA7C-9770-6AC3-75B9-DA7B1D041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5A7FB-D646-0F39-65B1-1BDEA5A2C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D1260-A032-C7AE-7FEE-B74D41D3DB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B210E-239A-473F-ADC9-6B72F5D4908D}" type="datetimeFigureOut">
              <a:rPr lang="en-GB" smtClean="0"/>
              <a:t>13/02/2023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80442-9B8E-26F5-3CC7-98A007F6D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2ABFE-083C-9900-423F-8433B792B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BC7D8-0860-489F-8429-B74CB8299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742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CAD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E0FCE031-5369-CF15-6DD6-7023D8FDD611}"/>
              </a:ext>
            </a:extLst>
          </p:cNvPr>
          <p:cNvGrpSpPr/>
          <p:nvPr/>
        </p:nvGrpSpPr>
        <p:grpSpPr>
          <a:xfrm>
            <a:off x="0" y="0"/>
            <a:ext cx="12517120" cy="6858000"/>
            <a:chOff x="0" y="0"/>
            <a:chExt cx="12517120" cy="6858000"/>
          </a:xfrm>
        </p:grpSpPr>
        <p:pic>
          <p:nvPicPr>
            <p:cNvPr id="7" name="Picture 6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24036DD-0F61-98C3-083E-12C4D07ADA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347" b="3717"/>
            <a:stretch/>
          </p:blipFill>
          <p:spPr>
            <a:xfrm>
              <a:off x="1219200" y="0"/>
              <a:ext cx="11297920" cy="6858000"/>
            </a:xfrm>
            <a:prstGeom prst="rect">
              <a:avLst/>
            </a:prstGeom>
          </p:spPr>
        </p:pic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41C9E664-E9BF-EC13-2FB8-028F7E5596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407" r="26778"/>
            <a:stretch/>
          </p:blipFill>
          <p:spPr>
            <a:xfrm rot="5400000">
              <a:off x="4693921" y="2139950"/>
              <a:ext cx="6695442" cy="2578100"/>
            </a:xfrm>
            <a:prstGeom prst="rect">
              <a:avLst/>
            </a:prstGeom>
          </p:spPr>
        </p:pic>
        <p:pic>
          <p:nvPicPr>
            <p:cNvPr id="9" name="Picture 8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5231AD9D-AF26-DCAA-DFB1-F06824FB5DC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333" r="26778"/>
            <a:stretch/>
          </p:blipFill>
          <p:spPr>
            <a:xfrm>
              <a:off x="1409700" y="1013619"/>
              <a:ext cx="6695442" cy="5600700"/>
            </a:xfrm>
            <a:prstGeom prst="rect">
              <a:avLst/>
            </a:prstGeom>
          </p:spPr>
        </p:pic>
        <p:pic>
          <p:nvPicPr>
            <p:cNvPr id="5" name="Picture 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8685154-6525-1154-D388-5361555B7B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9897" b="77201"/>
            <a:stretch/>
          </p:blipFill>
          <p:spPr>
            <a:xfrm>
              <a:off x="0" y="0"/>
              <a:ext cx="3972560" cy="16938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6920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Dominic Dixon</dc:creator>
  <cp:lastModifiedBy>Dominic Dixon</cp:lastModifiedBy>
  <cp:revision>2</cp:revision>
  <dcterms:created xsi:type="dcterms:W3CDTF">2023-02-13T13:33:47Z</dcterms:created>
  <dcterms:modified xsi:type="dcterms:W3CDTF">2023-02-13T13:48:00Z</dcterms:modified>
</cp:coreProperties>
</file>