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DD8F1-0045-4981-99A7-A7322B14050F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A0AD2-9F88-4700-B271-FFBF8AE69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54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48686" y="452272"/>
            <a:ext cx="4246626" cy="546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8267" y="1463294"/>
            <a:ext cx="8627465" cy="3491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7030" y="-296443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030912"/>
            <a:ext cx="9140825" cy="173355"/>
          </a:xfrm>
          <a:custGeom>
            <a:avLst/>
            <a:gdLst/>
            <a:ahLst/>
            <a:cxnLst/>
            <a:rect l="l" t="t" r="r" b="b"/>
            <a:pathLst>
              <a:path w="9140825" h="173354">
                <a:moveTo>
                  <a:pt x="0" y="173037"/>
                </a:moveTo>
                <a:lnTo>
                  <a:pt x="9140825" y="173037"/>
                </a:lnTo>
                <a:lnTo>
                  <a:pt x="9140825" y="0"/>
                </a:lnTo>
                <a:lnTo>
                  <a:pt x="0" y="0"/>
                </a:lnTo>
                <a:lnTo>
                  <a:pt x="0" y="173037"/>
                </a:lnTo>
                <a:close/>
              </a:path>
            </a:pathLst>
          </a:custGeom>
          <a:solidFill>
            <a:srgbClr val="6AAC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876800" y="2062017"/>
            <a:ext cx="396240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800" b="1" spc="-20" dirty="0" err="1" smtClean="0">
                <a:solidFill>
                  <a:srgbClr val="FFFFFF"/>
                </a:solidFill>
                <a:latin typeface="Arial"/>
                <a:cs typeface="Arial"/>
              </a:rPr>
              <a:t>ebooks@c</a:t>
            </a:r>
            <a:r>
              <a:rPr sz="2800" b="1" spc="-15" dirty="0" err="1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b="1" spc="-20" dirty="0" err="1" smtClean="0">
                <a:solidFill>
                  <a:srgbClr val="FFFFFF"/>
                </a:solidFill>
                <a:latin typeface="Arial"/>
                <a:cs typeface="Arial"/>
              </a:rPr>
              <a:t>mbridge</a:t>
            </a:r>
            <a:r>
              <a:rPr sz="2800" b="1" spc="6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15" dirty="0">
                <a:solidFill>
                  <a:srgbClr val="FFFFFF"/>
                </a:solidFill>
                <a:latin typeface="Arial"/>
                <a:cs typeface="Arial"/>
              </a:rPr>
              <a:t>annual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25" dirty="0" smtClean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2800" b="1" spc="-15" dirty="0" smtClean="0">
                <a:solidFill>
                  <a:srgbClr val="FFFFFF"/>
                </a:solidFill>
                <a:latin typeface="Arial"/>
                <a:cs typeface="Arial"/>
              </a:rPr>
              <a:t>eting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57800" y="2947890"/>
            <a:ext cx="312420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400" b="1" spc="-5" dirty="0" smtClean="0">
                <a:solidFill>
                  <a:srgbClr val="FFFFFF"/>
                </a:solidFill>
                <a:latin typeface="Arial"/>
                <a:cs typeface="Arial"/>
              </a:rPr>
              <a:t>30th</a:t>
            </a:r>
            <a:r>
              <a:rPr sz="2400" b="1" baseline="2430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315" baseline="2430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2400" b="1" dirty="0" smtClean="0">
                <a:solidFill>
                  <a:srgbClr val="FFFFFF"/>
                </a:solidFill>
                <a:latin typeface="Arial"/>
                <a:cs typeface="Arial"/>
              </a:rPr>
              <a:t>March</a:t>
            </a:r>
            <a:r>
              <a:rPr sz="2400" b="1" spc="-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 smtClean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r>
              <a:rPr sz="2400" b="1" spc="-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en-GB" sz="2400" b="1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2400" dirty="0">
              <a:latin typeface="Arial"/>
              <a:cs typeface="Arial"/>
            </a:endParaRPr>
          </a:p>
        </p:txBody>
      </p:sp>
      <p:pic>
        <p:nvPicPr>
          <p:cNvPr id="1026" name="Picture 2" descr="C:\Users\car40\Downloads\ebooks_logo_keyboar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84603"/>
            <a:ext cx="3709035" cy="181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43736" y="439539"/>
            <a:ext cx="7055484" cy="35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ebooks@ca</a:t>
            </a: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600" b="1" spc="-5" dirty="0">
                <a:solidFill>
                  <a:srgbClr val="FFFFFF"/>
                </a:solidFill>
                <a:latin typeface="Arial"/>
                <a:cs typeface="Arial"/>
              </a:rPr>
              <a:t>ri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6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annual</a:t>
            </a:r>
            <a:r>
              <a:rPr sz="26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mee</a:t>
            </a: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6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ng:</a:t>
            </a:r>
            <a:r>
              <a:rPr sz="26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agenda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1652" y="5571621"/>
            <a:ext cx="10541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3D71"/>
                </a:solidFill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1652" y="1509196"/>
            <a:ext cx="8328025" cy="49398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1940" indent="-269240">
              <a:lnSpc>
                <a:spcPct val="100000"/>
              </a:lnSpc>
              <a:buClr>
                <a:srgbClr val="003D71"/>
              </a:buClr>
              <a:buFont typeface="Arial"/>
              <a:buChar char="•"/>
              <a:tabLst>
                <a:tab pos="282575" algn="l"/>
              </a:tabLst>
            </a:pPr>
            <a:r>
              <a:rPr b="1" dirty="0" smtClean="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b="1" spc="5" dirty="0" smtClean="0">
                <a:solidFill>
                  <a:srgbClr val="002060"/>
                </a:solidFill>
                <a:latin typeface="Arial"/>
                <a:cs typeface="Arial"/>
              </a:rPr>
              <a:t>n</a:t>
            </a:r>
            <a:r>
              <a:rPr b="1" dirty="0" smtClean="0">
                <a:solidFill>
                  <a:srgbClr val="002060"/>
                </a:solidFill>
                <a:latin typeface="Arial"/>
                <a:cs typeface="Arial"/>
              </a:rPr>
              <a:t>trod</a:t>
            </a:r>
            <a:r>
              <a:rPr b="1" spc="5" dirty="0" smtClean="0">
                <a:solidFill>
                  <a:srgbClr val="002060"/>
                </a:solidFill>
                <a:latin typeface="Arial"/>
                <a:cs typeface="Arial"/>
              </a:rPr>
              <a:t>u</a:t>
            </a:r>
            <a:r>
              <a:rPr b="1" dirty="0" smtClean="0">
                <a:solidFill>
                  <a:srgbClr val="002060"/>
                </a:solidFill>
                <a:latin typeface="Arial"/>
                <a:cs typeface="Arial"/>
              </a:rPr>
              <a:t>ction</a:t>
            </a:r>
            <a:r>
              <a:rPr lang="en-GB" b="1" dirty="0" smtClean="0">
                <a:solidFill>
                  <a:srgbClr val="002060"/>
                </a:solidFill>
                <a:latin typeface="Arial"/>
                <a:cs typeface="Arial"/>
              </a:rPr>
              <a:t> : Catherine Reid, </a:t>
            </a:r>
            <a:r>
              <a:rPr lang="en-GB" b="1" dirty="0" err="1" smtClean="0">
                <a:solidFill>
                  <a:srgbClr val="002060"/>
                </a:solidFill>
                <a:latin typeface="Arial"/>
                <a:cs typeface="Arial"/>
              </a:rPr>
              <a:t>ebooks@cambridge</a:t>
            </a:r>
            <a:r>
              <a:rPr lang="en-GB" b="1" dirty="0" smtClean="0">
                <a:solidFill>
                  <a:srgbClr val="002060"/>
                </a:solidFill>
                <a:latin typeface="Arial"/>
                <a:cs typeface="Arial"/>
              </a:rPr>
              <a:t> Advisory Group</a:t>
            </a:r>
            <a:endParaRPr dirty="0">
              <a:solidFill>
                <a:srgbClr val="002060"/>
              </a:solidFill>
              <a:latin typeface="Arial"/>
              <a:cs typeface="Arial"/>
            </a:endParaRPr>
          </a:p>
          <a:p>
            <a:pPr marL="281940" indent="-269240">
              <a:lnSpc>
                <a:spcPct val="100000"/>
              </a:lnSpc>
              <a:spcBef>
                <a:spcPts val="1620"/>
              </a:spcBef>
              <a:buClr>
                <a:srgbClr val="003D71"/>
              </a:buClr>
              <a:buFont typeface="Arial"/>
              <a:buChar char="•"/>
              <a:tabLst>
                <a:tab pos="282575" algn="l"/>
              </a:tabLst>
            </a:pPr>
            <a:r>
              <a:rPr b="1" dirty="0" err="1">
                <a:solidFill>
                  <a:srgbClr val="002060"/>
                </a:solidFill>
                <a:latin typeface="Arial"/>
                <a:cs typeface="Arial"/>
              </a:rPr>
              <a:t>ebo</a:t>
            </a:r>
            <a:r>
              <a:rPr b="1" spc="5" dirty="0" err="1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b="1" dirty="0" err="1">
                <a:solidFill>
                  <a:srgbClr val="002060"/>
                </a:solidFill>
                <a:latin typeface="Arial"/>
                <a:cs typeface="Arial"/>
              </a:rPr>
              <a:t>k</a:t>
            </a:r>
            <a:r>
              <a:rPr b="1" spc="-10" dirty="0" err="1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b="1" dirty="0" err="1">
                <a:solidFill>
                  <a:srgbClr val="002060"/>
                </a:solidFill>
                <a:latin typeface="Arial"/>
                <a:cs typeface="Arial"/>
              </a:rPr>
              <a:t>@</a:t>
            </a:r>
            <a:r>
              <a:rPr b="1" spc="-10" dirty="0" err="1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b="1" dirty="0" err="1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b="1" spc="-10" dirty="0" err="1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b="1" dirty="0" err="1">
                <a:solidFill>
                  <a:srgbClr val="002060"/>
                </a:solidFill>
                <a:latin typeface="Arial"/>
                <a:cs typeface="Arial"/>
              </a:rPr>
              <a:t>bri</a:t>
            </a:r>
            <a:r>
              <a:rPr b="1" spc="5" dirty="0" err="1">
                <a:solidFill>
                  <a:srgbClr val="002060"/>
                </a:solidFill>
                <a:latin typeface="Arial"/>
                <a:cs typeface="Arial"/>
              </a:rPr>
              <a:t>d</a:t>
            </a:r>
            <a:r>
              <a:rPr b="1" dirty="0" err="1">
                <a:solidFill>
                  <a:srgbClr val="002060"/>
                </a:solidFill>
                <a:latin typeface="Arial"/>
                <a:cs typeface="Arial"/>
              </a:rPr>
              <a:t>ge</a:t>
            </a:r>
            <a:r>
              <a:rPr b="1" spc="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1" dirty="0" smtClean="0">
                <a:solidFill>
                  <a:srgbClr val="002060"/>
                </a:solidFill>
                <a:latin typeface="Arial"/>
                <a:cs typeface="Arial"/>
              </a:rPr>
              <a:t>u</a:t>
            </a:r>
            <a:r>
              <a:rPr b="1" spc="5" dirty="0" smtClean="0">
                <a:solidFill>
                  <a:srgbClr val="002060"/>
                </a:solidFill>
                <a:latin typeface="Arial"/>
                <a:cs typeface="Arial"/>
              </a:rPr>
              <a:t>p</a:t>
            </a:r>
            <a:r>
              <a:rPr b="1" dirty="0" smtClean="0">
                <a:solidFill>
                  <a:srgbClr val="002060"/>
                </a:solidFill>
                <a:latin typeface="Arial"/>
                <a:cs typeface="Arial"/>
              </a:rPr>
              <a:t>date</a:t>
            </a:r>
            <a:r>
              <a:rPr lang="en-GB" dirty="0" smtClean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r>
              <a:rPr b="1" spc="-10" dirty="0" smtClean="0">
                <a:solidFill>
                  <a:srgbClr val="002060"/>
                </a:solidFill>
                <a:latin typeface="Arial"/>
                <a:cs typeface="Arial"/>
              </a:rPr>
              <a:t>Ja</a:t>
            </a:r>
            <a:r>
              <a:rPr b="1" spc="-50" dirty="0" smtClean="0">
                <a:solidFill>
                  <a:srgbClr val="002060"/>
                </a:solidFill>
                <a:latin typeface="Arial"/>
                <a:cs typeface="Arial"/>
              </a:rPr>
              <a:t>y</a:t>
            </a:r>
            <a:r>
              <a:rPr b="1" spc="-10" dirty="0" smtClean="0">
                <a:solidFill>
                  <a:srgbClr val="002060"/>
                </a:solidFill>
                <a:latin typeface="Arial"/>
                <a:cs typeface="Arial"/>
              </a:rPr>
              <a:t>ne</a:t>
            </a:r>
            <a:r>
              <a:rPr b="1" spc="40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1" spc="-10" dirty="0" smtClean="0">
                <a:solidFill>
                  <a:srgbClr val="002060"/>
                </a:solidFill>
                <a:latin typeface="Arial"/>
                <a:cs typeface="Arial"/>
              </a:rPr>
              <a:t>Kelly</a:t>
            </a:r>
            <a:r>
              <a:rPr lang="en-GB" b="1" spc="5" dirty="0" smtClean="0">
                <a:solidFill>
                  <a:srgbClr val="002060"/>
                </a:solidFill>
                <a:latin typeface="Arial"/>
                <a:cs typeface="Arial"/>
              </a:rPr>
              <a:t>, </a:t>
            </a:r>
            <a:r>
              <a:rPr lang="en-GB" b="1" spc="5" dirty="0" err="1" smtClean="0">
                <a:solidFill>
                  <a:srgbClr val="002060"/>
                </a:solidFill>
                <a:latin typeface="Arial"/>
                <a:cs typeface="Arial"/>
              </a:rPr>
              <a:t>ebooks@cambridge</a:t>
            </a:r>
            <a:endParaRPr lang="en-GB" b="1" spc="-10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1841500">
              <a:lnSpc>
                <a:spcPct val="100000"/>
              </a:lnSpc>
            </a:pPr>
            <a:endParaRPr dirty="0">
              <a:solidFill>
                <a:srgbClr val="00206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00000"/>
              </a:lnSpc>
              <a:spcBef>
                <a:spcPts val="50"/>
              </a:spcBef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GB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libraries@cambridge</a:t>
            </a:r>
            <a: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intranet : Lindsay Jones, </a:t>
            </a:r>
            <a:r>
              <a:rPr lang="en-GB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ebooks@cambridge</a:t>
            </a:r>
            <a:endParaRPr lang="en-GB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50"/>
              </a:spcBef>
              <a:buFont typeface="Arial" panose="020B0604020202020204" pitchFamily="34" charset="0"/>
              <a:buChar char="•"/>
            </a:pPr>
            <a:endParaRPr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1940" indent="-269240">
              <a:lnSpc>
                <a:spcPct val="100000"/>
              </a:lnSpc>
              <a:buClr>
                <a:srgbClr val="003D71"/>
              </a:buClr>
              <a:buFont typeface="Arial"/>
              <a:buChar char="•"/>
              <a:tabLst>
                <a:tab pos="282575" algn="l"/>
              </a:tabLst>
            </a:pPr>
            <a:r>
              <a:rPr lang="en-GB" b="1" dirty="0" err="1" smtClean="0">
                <a:solidFill>
                  <a:srgbClr val="002060"/>
                </a:solidFill>
                <a:latin typeface="Arial"/>
                <a:cs typeface="Arial"/>
              </a:rPr>
              <a:t>ebooks</a:t>
            </a:r>
            <a:r>
              <a:rPr lang="en-GB" b="1" dirty="0" smtClean="0">
                <a:solidFill>
                  <a:srgbClr val="002060"/>
                </a:solidFill>
                <a:latin typeface="Arial"/>
                <a:cs typeface="Arial"/>
              </a:rPr>
              <a:t> and collection development in Cambridge libraries</a:t>
            </a:r>
          </a:p>
          <a:p>
            <a:pPr marL="1841500" lvl="4">
              <a:buClr>
                <a:srgbClr val="003D71"/>
              </a:buClr>
              <a:tabLst>
                <a:tab pos="282575" algn="l"/>
              </a:tabLst>
            </a:pPr>
            <a:endParaRPr lang="en-GB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127250" lvl="4" indent="-285750">
              <a:buClr>
                <a:srgbClr val="003D71"/>
              </a:buClr>
              <a:buFont typeface="Arial" panose="020B0604020202020204" pitchFamily="34" charset="0"/>
              <a:buChar char="•"/>
              <a:tabLst>
                <a:tab pos="282575" algn="l"/>
              </a:tabLst>
            </a:pPr>
            <a:r>
              <a:rPr lang="en-GB" b="1" dirty="0" smtClean="0">
                <a:solidFill>
                  <a:srgbClr val="002060"/>
                </a:solidFill>
                <a:latin typeface="Arial"/>
                <a:cs typeface="Arial"/>
              </a:rPr>
              <a:t>University Library : Rebecca Gower</a:t>
            </a:r>
          </a:p>
          <a:p>
            <a:pPr marL="2110740" lvl="4" indent="-269240">
              <a:buClr>
                <a:srgbClr val="003D71"/>
              </a:buClr>
              <a:buFont typeface="Arial"/>
              <a:buChar char="•"/>
              <a:tabLst>
                <a:tab pos="282575" algn="l"/>
              </a:tabLst>
            </a:pPr>
            <a:r>
              <a:rPr lang="en-GB" b="1" dirty="0" smtClean="0">
                <a:solidFill>
                  <a:srgbClr val="002060"/>
                </a:solidFill>
                <a:latin typeface="Arial"/>
                <a:cs typeface="Arial"/>
              </a:rPr>
              <a:t>Education Faculty Library: Angela Cutts &amp; Louisa Smith</a:t>
            </a:r>
          </a:p>
          <a:p>
            <a:pPr marL="2110740" lvl="4" indent="-269240">
              <a:buClr>
                <a:srgbClr val="003D71"/>
              </a:buClr>
              <a:buFont typeface="Arial"/>
              <a:buChar char="•"/>
              <a:tabLst>
                <a:tab pos="282575" algn="l"/>
              </a:tabLst>
            </a:pPr>
            <a:r>
              <a:rPr lang="en-GB" b="1" dirty="0" smtClean="0">
                <a:solidFill>
                  <a:srgbClr val="002060"/>
                </a:solidFill>
                <a:latin typeface="Arial"/>
                <a:cs typeface="Arial"/>
              </a:rPr>
              <a:t>Murray Edwards College Library: Kirstie Preest</a:t>
            </a:r>
            <a:endParaRPr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3D71"/>
              </a:buClr>
            </a:pPr>
            <a:endParaRPr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281940" indent="-269240">
              <a:lnSpc>
                <a:spcPct val="100000"/>
              </a:lnSpc>
              <a:buClr>
                <a:srgbClr val="003D71"/>
              </a:buClr>
              <a:buFont typeface="Arial"/>
              <a:buChar char="•"/>
              <a:tabLst>
                <a:tab pos="282575" algn="l"/>
              </a:tabLst>
            </a:pPr>
            <a:r>
              <a:rPr lang="en-GB" b="1" dirty="0">
                <a:solidFill>
                  <a:srgbClr val="002060"/>
                </a:solidFill>
                <a:latin typeface="Arial"/>
                <a:cs typeface="Arial"/>
              </a:rPr>
              <a:t>g</a:t>
            </a:r>
            <a:r>
              <a:rPr b="1" dirty="0" err="1" smtClean="0">
                <a:solidFill>
                  <a:srgbClr val="002060"/>
                </a:solidFill>
                <a:latin typeface="Arial"/>
                <a:cs typeface="Arial"/>
              </a:rPr>
              <a:t>ro</a:t>
            </a:r>
            <a:r>
              <a:rPr b="1" spc="5" dirty="0" err="1" smtClean="0">
                <a:solidFill>
                  <a:srgbClr val="002060"/>
                </a:solidFill>
                <a:latin typeface="Arial"/>
                <a:cs typeface="Arial"/>
              </a:rPr>
              <a:t>u</a:t>
            </a:r>
            <a:r>
              <a:rPr b="1" dirty="0" err="1" smtClean="0">
                <a:solidFill>
                  <a:srgbClr val="002060"/>
                </a:solidFill>
                <a:latin typeface="Arial"/>
                <a:cs typeface="Arial"/>
              </a:rPr>
              <a:t>p</a:t>
            </a:r>
            <a:r>
              <a:rPr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2060"/>
                </a:solidFill>
                <a:latin typeface="Arial"/>
                <a:cs typeface="Arial"/>
              </a:rPr>
              <a:t>dis</a:t>
            </a:r>
            <a:r>
              <a:rPr b="1" spc="-10" dirty="0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b="1" dirty="0">
                <a:solidFill>
                  <a:srgbClr val="002060"/>
                </a:solidFill>
                <a:latin typeface="Arial"/>
                <a:cs typeface="Arial"/>
              </a:rPr>
              <a:t>us</a:t>
            </a:r>
            <a:r>
              <a:rPr b="1" spc="-10" dirty="0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b="1" dirty="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b="1" spc="5" dirty="0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b="1" dirty="0">
                <a:solidFill>
                  <a:srgbClr val="002060"/>
                </a:solidFill>
                <a:latin typeface="Arial"/>
                <a:cs typeface="Arial"/>
              </a:rPr>
              <a:t>n</a:t>
            </a:r>
            <a:endParaRPr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3D71"/>
              </a:buClr>
              <a:buFont typeface="Arial"/>
              <a:buChar char="•"/>
            </a:pPr>
            <a:endParaRPr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281940" indent="-269240">
              <a:lnSpc>
                <a:spcPct val="100000"/>
              </a:lnSpc>
              <a:buClr>
                <a:srgbClr val="003D71"/>
              </a:buClr>
              <a:buFont typeface="Arial"/>
              <a:buChar char="•"/>
              <a:tabLst>
                <a:tab pos="282575" algn="l"/>
              </a:tabLst>
            </a:pPr>
            <a:r>
              <a:rPr lang="en-GB" b="1" dirty="0">
                <a:solidFill>
                  <a:srgbClr val="002060"/>
                </a:solidFill>
                <a:latin typeface="Arial"/>
                <a:cs typeface="Arial"/>
              </a:rPr>
              <a:t>g</a:t>
            </a:r>
            <a:r>
              <a:rPr b="1" dirty="0" err="1" smtClean="0">
                <a:solidFill>
                  <a:srgbClr val="002060"/>
                </a:solidFill>
                <a:latin typeface="Arial"/>
                <a:cs typeface="Arial"/>
              </a:rPr>
              <a:t>ro</a:t>
            </a:r>
            <a:r>
              <a:rPr b="1" spc="5" dirty="0" err="1" smtClean="0">
                <a:solidFill>
                  <a:srgbClr val="002060"/>
                </a:solidFill>
                <a:latin typeface="Arial"/>
                <a:cs typeface="Arial"/>
              </a:rPr>
              <a:t>u</a:t>
            </a:r>
            <a:r>
              <a:rPr b="1" dirty="0" err="1" smtClean="0">
                <a:solidFill>
                  <a:srgbClr val="002060"/>
                </a:solidFill>
                <a:latin typeface="Arial"/>
                <a:cs typeface="Arial"/>
              </a:rPr>
              <a:t>p</a:t>
            </a:r>
            <a:r>
              <a:rPr b="1" spc="-5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2060"/>
                </a:solidFill>
                <a:latin typeface="Arial"/>
                <a:cs typeface="Arial"/>
              </a:rPr>
              <a:t>fe</a:t>
            </a:r>
            <a:r>
              <a:rPr b="1" spc="-10" dirty="0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b="1" dirty="0">
                <a:solidFill>
                  <a:srgbClr val="002060"/>
                </a:solidFill>
                <a:latin typeface="Arial"/>
                <a:cs typeface="Arial"/>
              </a:rPr>
              <a:t>d</a:t>
            </a:r>
            <a:r>
              <a:rPr b="1" spc="5" dirty="0">
                <a:solidFill>
                  <a:srgbClr val="002060"/>
                </a:solidFill>
                <a:latin typeface="Arial"/>
                <a:cs typeface="Arial"/>
              </a:rPr>
              <a:t>b</a:t>
            </a:r>
            <a:r>
              <a:rPr b="1" dirty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b="1" spc="-10" dirty="0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b="1" dirty="0">
                <a:solidFill>
                  <a:srgbClr val="002060"/>
                </a:solidFill>
                <a:latin typeface="Arial"/>
                <a:cs typeface="Arial"/>
              </a:rPr>
              <a:t>k, </a:t>
            </a:r>
            <a:r>
              <a:rPr b="1" spc="5" dirty="0">
                <a:solidFill>
                  <a:srgbClr val="002060"/>
                </a:solidFill>
                <a:latin typeface="Arial"/>
                <a:cs typeface="Arial"/>
              </a:rPr>
              <a:t>q</a:t>
            </a:r>
            <a:r>
              <a:rPr b="1" dirty="0">
                <a:solidFill>
                  <a:srgbClr val="002060"/>
                </a:solidFill>
                <a:latin typeface="Arial"/>
                <a:cs typeface="Arial"/>
              </a:rPr>
              <a:t>ue</a:t>
            </a:r>
            <a:r>
              <a:rPr b="1" spc="-10" dirty="0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b="1" dirty="0">
                <a:solidFill>
                  <a:srgbClr val="002060"/>
                </a:solidFill>
                <a:latin typeface="Arial"/>
                <a:cs typeface="Arial"/>
              </a:rPr>
              <a:t>ti</a:t>
            </a:r>
            <a:r>
              <a:rPr b="1" spc="5" dirty="0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b="1" dirty="0">
                <a:solidFill>
                  <a:srgbClr val="002060"/>
                </a:solidFill>
                <a:latin typeface="Arial"/>
                <a:cs typeface="Arial"/>
              </a:rPr>
              <a:t>ns</a:t>
            </a:r>
            <a:r>
              <a:rPr b="1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2060"/>
                </a:solidFill>
                <a:latin typeface="Arial"/>
                <a:cs typeface="Arial"/>
              </a:rPr>
              <a:t>and </a:t>
            </a:r>
            <a:r>
              <a:rPr b="1" dirty="0" smtClean="0">
                <a:solidFill>
                  <a:srgbClr val="002060"/>
                </a:solidFill>
                <a:latin typeface="Arial"/>
                <a:cs typeface="Arial"/>
              </a:rPr>
              <a:t>d</a:t>
            </a:r>
            <a:r>
              <a:rPr b="1" spc="5" dirty="0" smtClean="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b="1" dirty="0" smtClean="0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b="1" spc="-10" dirty="0" smtClean="0">
                <a:solidFill>
                  <a:srgbClr val="002060"/>
                </a:solidFill>
                <a:latin typeface="Arial"/>
                <a:cs typeface="Arial"/>
              </a:rPr>
              <a:t>c</a:t>
            </a:r>
            <a:r>
              <a:rPr b="1" dirty="0" smtClean="0">
                <a:solidFill>
                  <a:srgbClr val="002060"/>
                </a:solidFill>
                <a:latin typeface="Arial"/>
                <a:cs typeface="Arial"/>
              </a:rPr>
              <a:t>us</a:t>
            </a:r>
            <a:r>
              <a:rPr b="1" spc="-10" dirty="0" smtClean="0">
                <a:solidFill>
                  <a:srgbClr val="002060"/>
                </a:solidFill>
                <a:latin typeface="Arial"/>
                <a:cs typeface="Arial"/>
              </a:rPr>
              <a:t>s</a:t>
            </a:r>
            <a:r>
              <a:rPr b="1" dirty="0" smtClean="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b="1" spc="5" dirty="0" smtClean="0">
                <a:solidFill>
                  <a:srgbClr val="002060"/>
                </a:solidFill>
                <a:latin typeface="Arial"/>
                <a:cs typeface="Arial"/>
              </a:rPr>
              <a:t>o</a:t>
            </a:r>
            <a:r>
              <a:rPr b="1" dirty="0" smtClean="0">
                <a:solidFill>
                  <a:srgbClr val="002060"/>
                </a:solidFill>
                <a:latin typeface="Arial"/>
                <a:cs typeface="Arial"/>
              </a:rPr>
              <a:t>n</a:t>
            </a:r>
            <a:endParaRPr lang="en-GB" b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281940" indent="-269240">
              <a:lnSpc>
                <a:spcPct val="100000"/>
              </a:lnSpc>
              <a:buClr>
                <a:srgbClr val="003D71"/>
              </a:buClr>
              <a:buFont typeface="Arial"/>
              <a:buChar char="•"/>
              <a:tabLst>
                <a:tab pos="282575" algn="l"/>
              </a:tabLst>
            </a:pPr>
            <a:endParaRPr lang="en-GB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81940" indent="-269240">
              <a:buClr>
                <a:srgbClr val="003D71"/>
              </a:buClr>
              <a:buFont typeface="Arial"/>
              <a:buChar char="•"/>
              <a:tabLst>
                <a:tab pos="282575" algn="l"/>
              </a:tabLst>
            </a:pPr>
            <a:r>
              <a:rPr lang="en-GB" b="1" dirty="0" smtClean="0">
                <a:solidFill>
                  <a:srgbClr val="002060"/>
                </a:solidFill>
                <a:latin typeface="Arial"/>
                <a:cs typeface="Arial"/>
              </a:rPr>
              <a:t>summ</a:t>
            </a:r>
            <a:r>
              <a:rPr lang="en-GB" b="1" spc="-10" dirty="0" smtClean="0">
                <a:solidFill>
                  <a:srgbClr val="002060"/>
                </a:solidFill>
                <a:latin typeface="Arial"/>
                <a:cs typeface="Arial"/>
              </a:rPr>
              <a:t>a</a:t>
            </a:r>
            <a:r>
              <a:rPr lang="en-GB" b="1" dirty="0" smtClean="0">
                <a:solidFill>
                  <a:srgbClr val="002060"/>
                </a:solidFill>
                <a:latin typeface="Arial"/>
                <a:cs typeface="Arial"/>
              </a:rPr>
              <a:t>r</a:t>
            </a:r>
            <a:r>
              <a:rPr lang="en-GB" b="1" spc="-25" dirty="0" smtClean="0">
                <a:solidFill>
                  <a:srgbClr val="002060"/>
                </a:solidFill>
                <a:latin typeface="Arial"/>
                <a:cs typeface="Arial"/>
              </a:rPr>
              <a:t>y</a:t>
            </a:r>
            <a:r>
              <a:rPr lang="en-GB" b="1" dirty="0">
                <a:solidFill>
                  <a:srgbClr val="002060"/>
                </a:solidFill>
                <a:latin typeface="Arial"/>
                <a:cs typeface="Arial"/>
              </a:rPr>
              <a:t>,</a:t>
            </a:r>
            <a:r>
              <a:rPr lang="en-GB" b="1" spc="2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GB" b="1" dirty="0">
                <a:solidFill>
                  <a:srgbClr val="002060"/>
                </a:solidFill>
                <a:latin typeface="Arial"/>
                <a:cs typeface="Arial"/>
              </a:rPr>
              <a:t>ne</a:t>
            </a:r>
            <a:r>
              <a:rPr lang="en-GB" b="1" spc="-10" dirty="0">
                <a:solidFill>
                  <a:srgbClr val="002060"/>
                </a:solidFill>
                <a:latin typeface="Arial"/>
                <a:cs typeface="Arial"/>
              </a:rPr>
              <a:t>x</a:t>
            </a:r>
            <a:r>
              <a:rPr lang="en-GB" b="1" dirty="0">
                <a:solidFill>
                  <a:srgbClr val="002060"/>
                </a:solidFill>
                <a:latin typeface="Arial"/>
                <a:cs typeface="Arial"/>
              </a:rPr>
              <a:t>t</a:t>
            </a:r>
            <a:r>
              <a:rPr lang="en-GB" b="1" spc="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GB" b="1" dirty="0">
                <a:solidFill>
                  <a:srgbClr val="002060"/>
                </a:solidFill>
                <a:latin typeface="Arial"/>
                <a:cs typeface="Arial"/>
              </a:rPr>
              <a:t>st</a:t>
            </a:r>
            <a:r>
              <a:rPr lang="en-GB" b="1" spc="-10" dirty="0">
                <a:solidFill>
                  <a:srgbClr val="002060"/>
                </a:solidFill>
                <a:latin typeface="Arial"/>
                <a:cs typeface="Arial"/>
              </a:rPr>
              <a:t>e</a:t>
            </a:r>
            <a:r>
              <a:rPr lang="en-GB" b="1" dirty="0">
                <a:solidFill>
                  <a:srgbClr val="002060"/>
                </a:solidFill>
                <a:latin typeface="Arial"/>
                <a:cs typeface="Arial"/>
              </a:rPr>
              <a:t>ps and</a:t>
            </a:r>
            <a:r>
              <a:rPr lang="en-GB" b="1" spc="-5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GB" b="1" dirty="0">
                <a:solidFill>
                  <a:srgbClr val="002060"/>
                </a:solidFill>
                <a:latin typeface="Arial"/>
                <a:cs typeface="Arial"/>
              </a:rPr>
              <a:t>close</a:t>
            </a:r>
            <a:endParaRPr lang="en-GB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81940" indent="-269240">
              <a:lnSpc>
                <a:spcPct val="100000"/>
              </a:lnSpc>
              <a:buClr>
                <a:srgbClr val="003D71"/>
              </a:buClr>
              <a:buFont typeface="Arial"/>
              <a:buChar char="•"/>
              <a:tabLst>
                <a:tab pos="282575" algn="l"/>
              </a:tabLst>
            </a:pPr>
            <a:endParaRPr lang="en-GB" sz="1800" b="1" dirty="0" smtClean="0">
              <a:solidFill>
                <a:srgbClr val="003D7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80</Words>
  <Application>Microsoft Office PowerPoint</Application>
  <PresentationFormat>On-screen Show (4:3)</PresentationFormat>
  <Paragraphs>20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..</dc:creator>
  <cp:lastModifiedBy>Catherine A. Reid</cp:lastModifiedBy>
  <cp:revision>6</cp:revision>
  <dcterms:created xsi:type="dcterms:W3CDTF">2017-03-28T10:27:22Z</dcterms:created>
  <dcterms:modified xsi:type="dcterms:W3CDTF">2017-03-28T10:24:08Z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2016-04-15T00:00:00Z</vt:filetime>
  </property>
  <property fmtid="{D5CDD505-2E9C-101B-9397-08002B2CF9AE}" pid="3" name="LastSaved">
    <vt:filetime>2017-03-28T00:00:00Z</vt:filetime>
  </property>
</Properties>
</file>